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4" r:id="rId3"/>
    <p:sldId id="281" r:id="rId4"/>
    <p:sldId id="275" r:id="rId5"/>
    <p:sldId id="276" r:id="rId6"/>
    <p:sldId id="277" r:id="rId7"/>
    <p:sldId id="278" r:id="rId8"/>
    <p:sldId id="279" r:id="rId9"/>
    <p:sldId id="280" r:id="rId10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Ubuntu" panose="020B0604020202020204" charset="0"/>
      <p:regular r:id="rId17"/>
      <p:bold r:id="rId18"/>
      <p:italic r:id="rId19"/>
      <p:boldItalic r:id="rId20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484128" y="2928443"/>
            <a:ext cx="6891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Angular - Seguridad, protegiendo vistas con </a:t>
            </a:r>
            <a:r>
              <a:rPr lang="es-MX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guards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9E4A8-41B7-4235-85AF-1157DEC0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6BC6AA-79A9-4271-AE1D-86BDDC717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A0268E-45E4-4A16-8901-4DDAB1B95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36" y="1340332"/>
            <a:ext cx="9104089" cy="286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1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7B4ABF-E2B6-4766-8875-F78773F5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F6C9A2-D88A-4164-817E-7A247E67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81C3E6-C82E-41C3-855B-DC858D71D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33" y="1186898"/>
            <a:ext cx="9125985" cy="415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74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7B4ABF-E2B6-4766-8875-F78773F5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F6C9A2-D88A-4164-817E-7A247E67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8314F7-B502-4F09-B85A-8F25396B9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180" y="842963"/>
            <a:ext cx="96696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7B4ABF-E2B6-4766-8875-F78773F5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F6C9A2-D88A-4164-817E-7A247E67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B2AF6B-B27B-4571-B2B7-F04CB5B3B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30" y="681037"/>
            <a:ext cx="8959520" cy="488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82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7B4ABF-E2B6-4766-8875-F78773F5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F6C9A2-D88A-4164-817E-7A247E67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F1F512-64D7-4E04-AF4A-1551999C7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85" y="1338952"/>
            <a:ext cx="10142115" cy="35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8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7B4ABF-E2B6-4766-8875-F78773F5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F6C9A2-D88A-4164-817E-7A247E67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5B7AAB-AEC7-412C-BB0E-21CD209BB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269" y="505031"/>
            <a:ext cx="9512991" cy="558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7B4ABF-E2B6-4766-8875-F78773F5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F6C9A2-D88A-4164-817E-7A247E67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76259E-3C48-4578-82F2-F0C16A844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735" y="365125"/>
            <a:ext cx="8716203" cy="612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61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7B4ABF-E2B6-4766-8875-F78773F5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F6C9A2-D88A-4164-817E-7A247E67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031B85-4097-4E23-BB58-D8712E1A5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64" y="681037"/>
            <a:ext cx="10191072" cy="49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770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789</TotalTime>
  <Words>8</Words>
  <Application>Microsoft Office PowerPoint</Application>
  <PresentationFormat>Panorámica</PresentationFormat>
  <Paragraphs>1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Ubuntu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Camilo Rodriguez</cp:lastModifiedBy>
  <cp:revision>20</cp:revision>
  <dcterms:created xsi:type="dcterms:W3CDTF">2021-04-09T17:18:33Z</dcterms:created>
  <dcterms:modified xsi:type="dcterms:W3CDTF">2021-11-29T14:29:55Z</dcterms:modified>
</cp:coreProperties>
</file>